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95"/>
  </p:normalViewPr>
  <p:slideViewPr>
    <p:cSldViewPr snapToGrid="0">
      <p:cViewPr varScale="1">
        <p:scale>
          <a:sx n="140" d="100"/>
          <a:sy n="140" d="100"/>
        </p:scale>
        <p:origin x="20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B7137FC-1885-393E-23E8-8869536B6D2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61400" y="793"/>
            <a:ext cx="12097160" cy="198958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2FD9A11-BC27-9ECC-413E-B3C25456CFF7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810650" y="576484"/>
            <a:ext cx="4787900" cy="8382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5F4D7D3A-5358-65D9-F273-F8DEC45E368C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8800" y="495334"/>
            <a:ext cx="2964640" cy="1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2" y="2553195"/>
            <a:ext cx="845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Magallanes,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Magallanes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Magallanes,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10</cp:revision>
  <dcterms:created xsi:type="dcterms:W3CDTF">2024-11-15T16:16:11Z</dcterms:created>
  <dcterms:modified xsi:type="dcterms:W3CDTF">2024-11-18T15:49:48Z</dcterms:modified>
</cp:coreProperties>
</file>